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5" r:id="rId4"/>
    <p:sldId id="270" r:id="rId5"/>
    <p:sldId id="274" r:id="rId6"/>
    <p:sldId id="257" r:id="rId7"/>
    <p:sldId id="271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23CC9-8599-40C2-B83C-051F0C507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F3BC-E199-4D1D-9263-2C5201549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9164-58AD-4997-A150-394C75E762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4A5C-4585-4C76-B41F-B3CDCC1141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14AC-CD3D-4EB4-B775-E9E2A79B34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20B4-8453-4B02-BE08-C72E0AAD5A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6692-B0CD-4C4C-91B8-0898E9470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4292-C26F-49B6-A71B-F1F45297A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6EEB7-9344-473D-9894-0D2F6B02D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BEC2-38D7-4B4D-B8AF-2417DEF2C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3AF99-79BD-4CD5-B3C4-43478B6B94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EDBBAA-2DF8-4AB0-BE05-F46D4D464E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500042"/>
            <a:ext cx="8101042" cy="428627"/>
          </a:xfrm>
        </p:spPr>
        <p:txBody>
          <a:bodyPr/>
          <a:lstStyle/>
          <a:p>
            <a:pPr algn="l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МБОУ «Иж-Борискинская средняя общеобразовательная школа»Спасского муниципального района Республики Татарстан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esta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636912"/>
            <a:ext cx="8496944" cy="17526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Интеллектуальная историческая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Игра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«Поход по дорогам Великой Отечественной»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Подготовила и провела: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Мокшина З.Б.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esta" pitchFamily="2" charset="0"/>
              </a:rPr>
              <a:t>,учитель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85828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игры: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02" y="1714488"/>
            <a:ext cx="8286840" cy="3714776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* Повторить основные этапы ВОВ, даты, имена героев и полководцев;</a:t>
            </a:r>
          </a:p>
          <a:p>
            <a:pPr algn="just">
              <a:buFont typeface="Arial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Формировать умение учащихся работать мобильно, с максимальным усвоением  информации;</a:t>
            </a:r>
          </a:p>
          <a:p>
            <a:pPr algn="just">
              <a:buFont typeface="Arial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Вовлечь учащихся в творческою деятельность, основанную на любви и уважении к истории;</a:t>
            </a:r>
          </a:p>
          <a:p>
            <a:pPr algn="just">
              <a:buFont typeface="Arial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Воспитывать уважительное отношение к людям, героям, ветеранам ВОВ, любовь к своей Родине;</a:t>
            </a:r>
          </a:p>
          <a:p>
            <a:pPr algn="just">
              <a:buFont typeface="Arial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Повысить уверенность  в себе, своих знаниях  даже слабоуспевающий учащихся;</a:t>
            </a:r>
          </a:p>
          <a:p>
            <a:pPr algn="just">
              <a:buFont typeface="Arial" charset="0"/>
              <a:buChar char="•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Воспитывать умение отстаивать свою точку зрения ,обосновывать ее в дискуссиях и спорах.</a:t>
            </a:r>
          </a:p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* 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85828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Счетная таблица жюри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857364"/>
            <a:ext cx="8215370" cy="3714776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	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  <a:p>
            <a:pPr algn="just">
              <a:buNone/>
            </a:pP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Этапы</a:t>
                      </a:r>
                      <a:r>
                        <a:rPr lang="ru-RU" sz="4000" baseline="0" dirty="0" smtClean="0"/>
                        <a:t>  игры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Первая </a:t>
                      </a:r>
                    </a:p>
                    <a:p>
                      <a:r>
                        <a:rPr lang="ru-RU" sz="3200" dirty="0" smtClean="0"/>
                        <a:t>команда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Вторая </a:t>
                      </a:r>
                    </a:p>
                    <a:p>
                      <a:r>
                        <a:rPr lang="ru-RU" sz="3200" dirty="0" smtClean="0"/>
                        <a:t>команда</a:t>
                      </a:r>
                      <a:endParaRPr lang="ru-RU" sz="3200" dirty="0"/>
                    </a:p>
                  </a:txBody>
                  <a:tcPr/>
                </a:tc>
              </a:tr>
              <a:tr h="6499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</a:t>
                      </a:r>
                      <a:r>
                        <a:rPr lang="ru-RU" sz="2800" dirty="0" smtClean="0"/>
                        <a:t>.</a:t>
                      </a:r>
                      <a:r>
                        <a:rPr lang="ru-RU" sz="2800" baseline="0" dirty="0" smtClean="0"/>
                        <a:t> «Знаешь ли ты?»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II.</a:t>
                      </a:r>
                      <a:r>
                        <a:rPr lang="ru-RU" sz="2800" dirty="0" smtClean="0"/>
                        <a:t>Кодовое</a:t>
                      </a:r>
                      <a:r>
                        <a:rPr lang="ru-RU" sz="2800" baseline="0" dirty="0" smtClean="0"/>
                        <a:t> </a:t>
                      </a:r>
                    </a:p>
                    <a:p>
                      <a:r>
                        <a:rPr lang="ru-RU" sz="2800" baseline="0" dirty="0" smtClean="0"/>
                        <a:t>название </a:t>
                      </a:r>
                    </a:p>
                    <a:p>
                      <a:r>
                        <a:rPr lang="ru-RU" sz="2800" baseline="0" dirty="0" smtClean="0"/>
                        <a:t>операций"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III.</a:t>
                      </a:r>
                      <a:r>
                        <a:rPr lang="ru-RU" sz="2800" baseline="0" dirty="0" smtClean="0"/>
                        <a:t>«Определи  героя»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85828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ТУР: «Знаешь ли ты»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02" y="1714488"/>
            <a:ext cx="8643998" cy="3714776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	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5" y="1428735"/>
          <a:ext cx="474664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329"/>
                <a:gridCol w="949329"/>
                <a:gridCol w="949329"/>
                <a:gridCol w="949329"/>
                <a:gridCol w="949329"/>
              </a:tblGrid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В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</a:tr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Ё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Ж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З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И</a:t>
                      </a:r>
                      <a:endParaRPr lang="ru-RU" sz="4800" dirty="0"/>
                    </a:p>
                  </a:txBody>
                  <a:tcPr/>
                </a:tc>
              </a:tr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М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О</a:t>
                      </a:r>
                      <a:endParaRPr lang="ru-RU" sz="4800" dirty="0"/>
                    </a:p>
                  </a:txBody>
                  <a:tcPr/>
                </a:tc>
              </a:tr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С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Т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У</a:t>
                      </a:r>
                      <a:endParaRPr lang="ru-RU" sz="4800" dirty="0"/>
                    </a:p>
                  </a:txBody>
                  <a:tcPr/>
                </a:tc>
              </a:tr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Ф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Х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Ц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Ч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Ш</a:t>
                      </a:r>
                      <a:endParaRPr lang="ru-RU" sz="4800" dirty="0"/>
                    </a:p>
                  </a:txBody>
                  <a:tcPr/>
                </a:tc>
              </a:tr>
              <a:tr h="78724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Щ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Ы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Э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Ю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Я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715404" cy="1000124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ТУР: «КОДОВОЕ НАИМЕНОВАНИЕ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ОПЕРАЦИЙ»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 algn="just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	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6" y="2285992"/>
          <a:ext cx="7643867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981"/>
                <a:gridCol w="1091981"/>
                <a:gridCol w="1091981"/>
                <a:gridCol w="1091981"/>
                <a:gridCol w="1091981"/>
                <a:gridCol w="1091981"/>
                <a:gridCol w="109198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50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60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85828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ТУР «ОПРЕДЕЛИ ГЕРОЯ»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501122" cy="3714776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	ЗАДАНИЕ: ОПРЕДЕЛИТЕ, ПОД КАКИМ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НОМЕРОМ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ИЗОБРАЖЕН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ПОРТРЕТ ДАННОГО ГЕРОЯ.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00438"/>
            <a:ext cx="15001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500438"/>
            <a:ext cx="1460500" cy="191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071810"/>
            <a:ext cx="1242060" cy="191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3000372"/>
            <a:ext cx="1419225" cy="191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4071942"/>
            <a:ext cx="1378585" cy="191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28596" y="5643578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28860" y="5643578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857620" y="5143512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357818" y="6000768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7072330" y="5143512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8286776" cy="1071562"/>
          </a:xfrm>
        </p:spPr>
        <p:txBody>
          <a:bodyPr/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№1,№2,№3,№4, №5</a:t>
            </a:r>
            <a:endParaRPr lang="ru-RU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643998" cy="3643338"/>
          </a:xfrm>
        </p:spPr>
        <p:txBody>
          <a:bodyPr/>
          <a:lstStyle/>
          <a:p>
            <a:pPr algn="just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	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5E2C9D-40B8-4EF1-88BE-D2DBCE4F7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324</TotalTime>
  <Words>218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CSC(2)</vt:lpstr>
      <vt:lpstr>МБОУ «Иж-Борискинская средняя общеобразовательная школа»Спасского муниципального района Республики Татарстан</vt:lpstr>
      <vt:lpstr>Цели и задачи игры:</vt:lpstr>
      <vt:lpstr>Счетная таблица жюри</vt:lpstr>
      <vt:lpstr>IТУР: «Знаешь ли ты»</vt:lpstr>
      <vt:lpstr>II ТУР: «КОДОВОЕ НАИМЕНОВАНИЕ  ОПЕРАЦИЙ»</vt:lpstr>
      <vt:lpstr>III ТУР «ОПРЕДЕЛИ ГЕРОЯ»</vt:lpstr>
      <vt:lpstr>№1,№2,№3,№4, №5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Alex</dc:creator>
  <cp:keywords/>
  <dc:description/>
  <cp:lastModifiedBy>зинаида</cp:lastModifiedBy>
  <cp:revision>38</cp:revision>
  <dcterms:created xsi:type="dcterms:W3CDTF">2011-05-03T15:11:34Z</dcterms:created>
  <dcterms:modified xsi:type="dcterms:W3CDTF">2012-02-07T11:03:01Z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TC030009067</vt:lpwstr>
  </property>
</Properties>
</file>